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2" r:id="rId7"/>
    <p:sldMasterId id="2147483664" r:id="rId8"/>
    <p:sldMasterId id="2147483666" r:id="rId9"/>
  </p:sldMasterIdLst>
  <p:sldIdLst>
    <p:sldId id="256" r:id="rId10"/>
    <p:sldId id="271" r:id="rId11"/>
    <p:sldId id="268" r:id="rId12"/>
    <p:sldId id="269" r:id="rId13"/>
  </p:sldIdLst>
  <p:sldSz cx="12192000" cy="685800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EA2"/>
    <a:srgbClr val="0F4AAB"/>
    <a:srgbClr val="0000CC"/>
    <a:srgbClr val="8FABC9"/>
    <a:srgbClr val="CC3399"/>
    <a:srgbClr val="0033CC"/>
    <a:srgbClr val="003399"/>
    <a:srgbClr val="CC00CC"/>
    <a:srgbClr val="CC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/>
    <p:restoredTop sz="94674"/>
  </p:normalViewPr>
  <p:slideViewPr>
    <p:cSldViewPr snapToGrid="0">
      <p:cViewPr>
        <p:scale>
          <a:sx n="102" d="100"/>
          <a:sy n="102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3FDDF1-0803-43BE-9279-7F8A8D7198BB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EC0389-9554-42C9-A96E-8891B682B5B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E4028E3-5014-4F40-B066-738C84EACF8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12086B6-9C62-47FC-A562-119E489B683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B7583B6-CE61-4104-B251-8963EEC951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B920248-574D-4563-8183-33F3C8A3FE2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09517626-D166-4E96-A236-8CE51634CA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459A949A-B0A5-4C60-A92B-109FC00931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A8E1B106-B37A-4E1A-8507-6F841EED315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10EDDD-2FAE-4C71-886C-6C3CABF404A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E37067-A081-452D-91C4-1DA2AF26979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AA07055-81FC-4E1A-A2E6-4A22C40460F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ADF9B2-6CC2-4997-8449-5C83103978BB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1AB427-A496-463A-8B9E-B5C19950EDD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7D29D7-2C65-4B6C-A243-FDC4E4269E9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BBCECA-DD4A-43D1-8F0A-7154ED57EE2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36DCAF-5B98-4246-925A-DF45E100FAD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1993">
                <a:lumMod val="70000"/>
                <a:alpha val="77365"/>
              </a:srgbClr>
            </a:gs>
            <a:gs pos="91000">
              <a:srgbClr val="0070C0">
                <a:lumMod val="8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165F8D-47DA-4F61-89E4-0C78E6113EC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C8D3F9-F3F8-7302-F48F-9437D6E3E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A65FF7F-B9DF-60DB-6ADD-6EB750DD799A}"/>
              </a:ext>
            </a:extLst>
          </p:cNvPr>
          <p:cNvSpPr/>
          <p:nvPr/>
        </p:nvSpPr>
        <p:spPr>
          <a:xfrm>
            <a:off x="0" y="5878807"/>
            <a:ext cx="6096000" cy="388307"/>
          </a:xfrm>
          <a:prstGeom prst="roundRect">
            <a:avLst/>
          </a:prstGeom>
          <a:solidFill>
            <a:srgbClr val="8FAB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E26DF-6149-5ED3-1132-F71C6C8EFFCA}"/>
              </a:ext>
            </a:extLst>
          </p:cNvPr>
          <p:cNvSpPr txBox="1"/>
          <p:nvPr/>
        </p:nvSpPr>
        <p:spPr>
          <a:xfrm>
            <a:off x="317269" y="5867004"/>
            <a:ext cx="570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pc="600" dirty="0">
                <a:solidFill>
                  <a:srgbClr val="1A5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 2026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BF07FC-34F5-9546-978C-762DC5B42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" y="0"/>
            <a:ext cx="1218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251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62786B-A90D-9287-85D2-14C9FA21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9" y="103909"/>
            <a:ext cx="6650182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93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>
            <a:extLst>
              <a:ext uri="{FF2B5EF4-FFF2-40B4-BE49-F238E27FC236}">
                <a16:creationId xmlns:a16="http://schemas.microsoft.com/office/drawing/2014/main" id="{BE5DD4AA-BBB8-979C-EE36-0E4789D4F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88" b="93064" l="6769" r="94615">
                        <a14:foregroundMark x1="33385" y1="9249" x2="33385" y2="9249"/>
                        <a14:foregroundMark x1="72615" y1="7900" x2="72615" y2="7900"/>
                        <a14:foregroundMark x1="35231" y1="7514" x2="35231" y2="7514"/>
                        <a14:foregroundMark x1="69385" y1="7129" x2="69385" y2="7129"/>
                        <a14:foregroundMark x1="34615" y1="5780" x2="34615" y2="5780"/>
                        <a14:foregroundMark x1="71231" y1="5588" x2="71231" y2="5588"/>
                        <a14:foregroundMark x1="78000" y1="64355" x2="78000" y2="64355"/>
                        <a14:foregroundMark x1="78000" y1="64355" x2="66769" y2="73025"/>
                        <a14:foregroundMark x1="66769" y1="73025" x2="61846" y2="74566"/>
                        <a14:foregroundMark x1="76154" y1="59538" x2="55385" y2="77457"/>
                        <a14:foregroundMark x1="55385" y1="77457" x2="55385" y2="77457"/>
                        <a14:foregroundMark x1="76615" y1="49711" x2="82462" y2="50482"/>
                        <a14:foregroundMark x1="82462" y1="50482" x2="88769" y2="65703"/>
                        <a14:foregroundMark x1="90769" y1="59538" x2="87231" y2="69364"/>
                        <a14:foregroundMark x1="92154" y1="65318" x2="91077" y2="59152"/>
                        <a14:foregroundMark x1="91077" y1="59152" x2="87077" y2="52408"/>
                        <a14:foregroundMark x1="90308" y1="55877" x2="93077" y2="62235"/>
                        <a14:foregroundMark x1="93077" y1="62235" x2="92462" y2="68786"/>
                        <a14:foregroundMark x1="92462" y1="68786" x2="90769" y2="71291"/>
                        <a14:foregroundMark x1="94923" y1="68979" x2="94769" y2="65318"/>
                        <a14:foregroundMark x1="87538" y1="68208" x2="64308" y2="87669"/>
                        <a14:foregroundMark x1="64308" y1="87669" x2="59077" y2="89210"/>
                        <a14:foregroundMark x1="59077" y1="89210" x2="54462" y2="86513"/>
                        <a14:foregroundMark x1="81385" y1="72447" x2="53385" y2="73218"/>
                        <a14:foregroundMark x1="53385" y1="73218" x2="56462" y2="79576"/>
                        <a14:foregroundMark x1="56462" y1="79576" x2="54000" y2="83237"/>
                        <a14:foregroundMark x1="54000" y1="83044" x2="65077" y2="80347"/>
                        <a14:foregroundMark x1="65077" y1="80347" x2="65692" y2="75337"/>
                        <a14:foregroundMark x1="86000" y1="78035" x2="67077" y2="85742"/>
                        <a14:foregroundMark x1="67077" y1="85742" x2="61231" y2="92486"/>
                        <a14:foregroundMark x1="61231" y1="92486" x2="58000" y2="93256"/>
                        <a14:foregroundMark x1="65231" y1="92871" x2="70923" y2="92871"/>
                        <a14:foregroundMark x1="70923" y1="92871" x2="77231" y2="92100"/>
                        <a14:foregroundMark x1="77231" y1="92100" x2="84154" y2="82081"/>
                        <a14:foregroundMark x1="49385" y1="83815" x2="36769" y2="84008"/>
                        <a14:foregroundMark x1="36769" y1="84008" x2="30154" y2="80347"/>
                        <a14:foregroundMark x1="30154" y1="80347" x2="18923" y2="63776"/>
                        <a14:foregroundMark x1="18923" y1="63776" x2="18154" y2="55491"/>
                        <a14:foregroundMark x1="18154" y1="55491" x2="20000" y2="50674"/>
                        <a14:foregroundMark x1="25077" y1="50096" x2="26308" y2="60116"/>
                        <a14:foregroundMark x1="26308" y1="60116" x2="29385" y2="66667"/>
                        <a14:foregroundMark x1="29385" y1="66667" x2="33538" y2="71484"/>
                        <a14:foregroundMark x1="33538" y1="71484" x2="35077" y2="71869"/>
                        <a14:foregroundMark x1="50462" y1="77842" x2="30000" y2="74566"/>
                        <a14:foregroundMark x1="30000" y1="74566" x2="25538" y2="69942"/>
                        <a14:foregroundMark x1="25538" y1="69942" x2="33846" y2="69942"/>
                        <a14:foregroundMark x1="33846" y1="69942" x2="38000" y2="71484"/>
                        <a14:foregroundMark x1="23538" y1="48940" x2="18000" y2="49518"/>
                        <a14:foregroundMark x1="18000" y1="49518" x2="13077" y2="54721"/>
                        <a14:foregroundMark x1="13077" y1="54721" x2="6769" y2="66474"/>
                        <a14:foregroundMark x1="8462" y1="67245" x2="13692" y2="67245"/>
                        <a14:foregroundMark x1="13692" y1="67245" x2="14462" y2="74181"/>
                        <a14:foregroundMark x1="14462" y1="74181" x2="20000" y2="81118"/>
                        <a14:foregroundMark x1="19385" y1="73410" x2="23846" y2="77264"/>
                        <a14:foregroundMark x1="23846" y1="77264" x2="23077" y2="84393"/>
                        <a14:foregroundMark x1="23077" y1="84393" x2="27846" y2="88439"/>
                        <a14:foregroundMark x1="27846" y1="88439" x2="36000" y2="87669"/>
                        <a14:foregroundMark x1="36000" y1="87669" x2="46308" y2="89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000" y="-216808"/>
            <a:ext cx="9132074" cy="7291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0503C-FBA1-65D2-E7CB-3A316FB5CEF9}"/>
              </a:ext>
            </a:extLst>
          </p:cNvPr>
          <p:cNvSpPr txBox="1"/>
          <p:nvPr/>
        </p:nvSpPr>
        <p:spPr>
          <a:xfrm>
            <a:off x="5670788" y="1654785"/>
            <a:ext cx="46903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замечать добро вокруг, следует самому его творить</a:t>
            </a:r>
            <a:endParaRPr lang="ru-DK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849F07E-06D2-CBE1-FD11-ABAC5134B398}"/>
              </a:ext>
            </a:extLst>
          </p:cNvPr>
          <p:cNvSpPr txBox="1">
            <a:spLocks/>
          </p:cNvSpPr>
          <p:nvPr/>
        </p:nvSpPr>
        <p:spPr>
          <a:xfrm>
            <a:off x="-1" y="-214386"/>
            <a:ext cx="11341577" cy="580813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821981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17</Words>
  <Application>Microsoft Macintosh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 ЦЕНТР</dc:title>
  <dc:creator>user</dc:creator>
  <cp:lastModifiedBy>Ольга Никонова</cp:lastModifiedBy>
  <cp:revision>4</cp:revision>
  <dcterms:modified xsi:type="dcterms:W3CDTF">2026-02-25T20:39:40Z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2024-09-10T20:09:37Z</dcterms:created>
  <dc:creator>Романи</dc:creator>
  <dc:description/>
  <dc:language>en-US</dc:language>
  <cp:lastModifiedBy>Романи</cp:lastModifiedBy>
  <dcterms:modified xsi:type="dcterms:W3CDTF">2024-09-10T20:14:42Z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6</vt:r8>
  </property>
</Properties>
</file>